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84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034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26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84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15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87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14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095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269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353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477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16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815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343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804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169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46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7D5F9-D913-4CE5-849E-8A28F4399AA8}" type="datetimeFigureOut">
              <a:rPr lang="en-NZ" smtClean="0"/>
              <a:t>29/04/2019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FBC3AA-0A2A-43E1-889D-75DD8F717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77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CNS Neurorehabilitation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Burwood Hospital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67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Length of Stay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Calculated by FIM score Use the AROC calculator for LOS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57611"/>
              </p:ext>
            </p:extLst>
          </p:nvPr>
        </p:nvGraphicFramePr>
        <p:xfrm>
          <a:off x="509333" y="2427449"/>
          <a:ext cx="81280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12239723" imgH="6419790" progId="Excel.Sheet.12">
                  <p:embed/>
                </p:oleObj>
              </mc:Choice>
              <mc:Fallback>
                <p:oleObj name="Worksheet" r:id="rId3" imgW="12239723" imgH="64197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333" y="2427449"/>
                        <a:ext cx="8128000" cy="426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My Role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Start at 06.45 – Can liaise with night staff re any concerns</a:t>
            </a:r>
          </a:p>
          <a:p>
            <a:r>
              <a:rPr lang="en-NZ" dirty="0" smtClean="0"/>
              <a:t>Assist morning staff to practice sitting balance with patients prior to hoisting, walking patients to breakfast club etc.</a:t>
            </a:r>
          </a:p>
          <a:p>
            <a:r>
              <a:rPr lang="en-NZ" dirty="0" smtClean="0"/>
              <a:t> Medications – assisting nurses,  </a:t>
            </a:r>
          </a:p>
          <a:p>
            <a:r>
              <a:rPr lang="en-NZ" dirty="0" smtClean="0"/>
              <a:t>Attend board round</a:t>
            </a:r>
          </a:p>
          <a:p>
            <a:r>
              <a:rPr lang="en-NZ" dirty="0" smtClean="0"/>
              <a:t>Working with individual patients / family – discussing concerns they may have with their health or rehabilitation.</a:t>
            </a:r>
          </a:p>
          <a:p>
            <a:r>
              <a:rPr lang="en-NZ" dirty="0" smtClean="0"/>
              <a:t>Support for the team – reflecting on approaches suggesting alternatives.</a:t>
            </a:r>
          </a:p>
          <a:p>
            <a:r>
              <a:rPr lang="en-NZ" dirty="0" smtClean="0"/>
              <a:t>Working with the nurses to support patients achieving goals, discharge planning.</a:t>
            </a:r>
          </a:p>
          <a:p>
            <a:r>
              <a:rPr lang="en-NZ" dirty="0" smtClean="0"/>
              <a:t>Attending family meetings and IDT meeting</a:t>
            </a:r>
          </a:p>
        </p:txBody>
      </p:sp>
    </p:spTree>
    <p:extLst>
      <p:ext uri="{BB962C8B-B14F-4D97-AF65-F5344CB8AC3E}">
        <p14:creationId xmlns:p14="http://schemas.microsoft.com/office/powerpoint/2010/main" val="7473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Bladder Bundle</a:t>
            </a:r>
          </a:p>
          <a:p>
            <a:r>
              <a:rPr lang="en-NZ" dirty="0" smtClean="0"/>
              <a:t>Completing AROC Data forms</a:t>
            </a:r>
          </a:p>
          <a:p>
            <a:r>
              <a:rPr lang="en-NZ" dirty="0" smtClean="0"/>
              <a:t>Organising education for nurses and the Interdisciplinary team.</a:t>
            </a:r>
          </a:p>
          <a:p>
            <a:r>
              <a:rPr lang="en-NZ" dirty="0" smtClean="0"/>
              <a:t>Outreach home visits / phone calls</a:t>
            </a:r>
          </a:p>
          <a:p>
            <a:r>
              <a:rPr lang="en-NZ" dirty="0" smtClean="0"/>
              <a:t>Providing education to Nursing students on the Role of the Rehabilitation Nurse.</a:t>
            </a:r>
          </a:p>
          <a:p>
            <a:r>
              <a:rPr lang="en-NZ" dirty="0" smtClean="0"/>
              <a:t>Member of the CG Quality team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81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February 2018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CNS Neurorehabilitation</a:t>
            </a:r>
          </a:p>
          <a:p>
            <a:r>
              <a:rPr lang="en-NZ" dirty="0" smtClean="0"/>
              <a:t>CG/DG and other Burwood Rehabilitation Wards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47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40 year old female</a:t>
            </a:r>
          </a:p>
          <a:p>
            <a:r>
              <a:rPr lang="en-NZ" dirty="0" smtClean="0"/>
              <a:t>Lives with partner and their 8 year old son in Christchurch</a:t>
            </a:r>
          </a:p>
          <a:p>
            <a:r>
              <a:rPr lang="en-NZ" dirty="0" smtClean="0"/>
              <a:t>Mother sister and other family members live in Invercargill</a:t>
            </a:r>
          </a:p>
          <a:p>
            <a:r>
              <a:rPr lang="en-NZ" dirty="0" smtClean="0"/>
              <a:t>Employed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2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Admission to CPH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27/08/18 Presented following 30 minute history of headache</a:t>
            </a:r>
          </a:p>
          <a:p>
            <a:r>
              <a:rPr lang="en-NZ" dirty="0" smtClean="0"/>
              <a:t> left side weakness and inattention</a:t>
            </a:r>
          </a:p>
          <a:p>
            <a:r>
              <a:rPr lang="en-NZ" dirty="0" smtClean="0"/>
              <a:t> complaining of neck pain</a:t>
            </a:r>
          </a:p>
          <a:p>
            <a:r>
              <a:rPr lang="en-NZ" dirty="0" smtClean="0"/>
              <a:t>BP 188/88, Temp 36, RR 18, hr 62, 96%RA</a:t>
            </a:r>
          </a:p>
          <a:p>
            <a:r>
              <a:rPr lang="en-NZ" dirty="0" smtClean="0"/>
              <a:t>CT scan on admission :</a:t>
            </a:r>
          </a:p>
          <a:p>
            <a:r>
              <a:rPr lang="en-NZ" dirty="0" smtClean="0"/>
              <a:t>Right Basal ganglia haemorrhage with extensive intraventricular haemorrhage</a:t>
            </a:r>
          </a:p>
          <a:p>
            <a:r>
              <a:rPr lang="en-NZ" dirty="0" smtClean="0"/>
              <a:t>Ventricular dilatation in keeping with hydrocephalus</a:t>
            </a:r>
          </a:p>
          <a:p>
            <a:r>
              <a:rPr lang="en-NZ" dirty="0" smtClean="0"/>
              <a:t>No cause for haemorrhage evident on CTA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0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 descr="\\cdhb.local\dfsgeneral\CHC15HomeLink\SarahH6\My Pictures\sia williams\CT HEAD 000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t="6957" r="30692"/>
          <a:stretch/>
        </p:blipFill>
        <p:spPr bwMode="auto">
          <a:xfrm>
            <a:off x="3250810" y="2160588"/>
            <a:ext cx="3450418" cy="3881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7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Past medical History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Migraines</a:t>
            </a:r>
          </a:p>
          <a:p>
            <a:r>
              <a:rPr lang="en-NZ" dirty="0" smtClean="0"/>
              <a:t>Right Ovarian dermoid cyst removed 2011</a:t>
            </a:r>
          </a:p>
          <a:p>
            <a:r>
              <a:rPr lang="en-NZ" dirty="0" smtClean="0"/>
              <a:t>Menorrhagia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25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ICU and Ward 28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Admitted to ICU</a:t>
            </a:r>
          </a:p>
          <a:p>
            <a:r>
              <a:rPr lang="en-NZ" dirty="0" smtClean="0"/>
              <a:t>Started on vasopressors for hypotension then became hypertensive started on labetalol and hydralazine</a:t>
            </a:r>
          </a:p>
          <a:p>
            <a:r>
              <a:rPr lang="en-NZ" dirty="0" smtClean="0"/>
              <a:t>Taken to surgery for urgent EVD placement on 27/08/18 – difficult placement, large bore EVD placed draining blood stained CSF.</a:t>
            </a:r>
          </a:p>
          <a:p>
            <a:r>
              <a:rPr lang="en-NZ" dirty="0" smtClean="0"/>
              <a:t>EVD blocking due to blood clots – 3 further EVD’s inserted on 7/9/18, 9/9/18 and 1/10/18.</a:t>
            </a:r>
          </a:p>
          <a:p>
            <a:r>
              <a:rPr lang="en-NZ" dirty="0" smtClean="0"/>
              <a:t>Started on </a:t>
            </a:r>
            <a:r>
              <a:rPr lang="en-NZ" dirty="0" err="1" smtClean="0"/>
              <a:t>Kepra</a:t>
            </a:r>
            <a:r>
              <a:rPr lang="en-NZ" dirty="0" smtClean="0"/>
              <a:t> for seizure prophylaxis</a:t>
            </a:r>
          </a:p>
          <a:p>
            <a:r>
              <a:rPr lang="en-NZ" dirty="0" smtClean="0"/>
              <a:t>EVD removed</a:t>
            </a:r>
          </a:p>
          <a:p>
            <a:r>
              <a:rPr lang="en-NZ" dirty="0" smtClean="0"/>
              <a:t>Progress fluctuated for a significant period – 2 months</a:t>
            </a:r>
          </a:p>
        </p:txBody>
      </p:sp>
    </p:spTree>
    <p:extLst>
      <p:ext uri="{BB962C8B-B14F-4D97-AF65-F5344CB8AC3E}">
        <p14:creationId xmlns:p14="http://schemas.microsoft.com/office/powerpoint/2010/main" val="10120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October 2018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Mobilising with assistance</a:t>
            </a:r>
          </a:p>
          <a:p>
            <a:r>
              <a:rPr lang="en-NZ" dirty="0" smtClean="0"/>
              <a:t>Speech improved now able to read sentences from magazines</a:t>
            </a:r>
          </a:p>
          <a:p>
            <a:r>
              <a:rPr lang="en-NZ" dirty="0" smtClean="0"/>
              <a:t>UTI treated with </a:t>
            </a:r>
            <a:r>
              <a:rPr lang="en-NZ" dirty="0" err="1" smtClean="0"/>
              <a:t>ecoli</a:t>
            </a:r>
            <a:endParaRPr lang="en-NZ" dirty="0" smtClean="0"/>
          </a:p>
          <a:p>
            <a:r>
              <a:rPr lang="en-NZ" dirty="0" err="1" smtClean="0"/>
              <a:t>Ventriculitis</a:t>
            </a:r>
            <a:r>
              <a:rPr lang="en-NZ" dirty="0" smtClean="0"/>
              <a:t> – long term </a:t>
            </a:r>
            <a:r>
              <a:rPr lang="en-NZ" dirty="0" err="1" smtClean="0"/>
              <a:t>fluclox</a:t>
            </a:r>
            <a:r>
              <a:rPr lang="en-NZ" dirty="0" smtClean="0"/>
              <a:t> via PICC</a:t>
            </a:r>
          </a:p>
          <a:p>
            <a:r>
              <a:rPr lang="en-NZ" dirty="0" smtClean="0"/>
              <a:t>Echo when investigating fevers – no endocarditis</a:t>
            </a:r>
          </a:p>
          <a:p>
            <a:r>
              <a:rPr lang="en-NZ" dirty="0" smtClean="0"/>
              <a:t>?Bleeding disorder- Referred to haematology due to spontaneous basal ganglia bleed with ongoing bleeding from EVDs</a:t>
            </a:r>
          </a:p>
          <a:p>
            <a:endParaRPr lang="en-NZ" dirty="0"/>
          </a:p>
          <a:p>
            <a:r>
              <a:rPr lang="en-NZ" dirty="0" smtClean="0"/>
              <a:t>Discharge to BIRS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65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My Journey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Qualified as an Enrolled Nurse  Birmingham England</a:t>
            </a:r>
          </a:p>
          <a:p>
            <a:r>
              <a:rPr lang="en-NZ" dirty="0" smtClean="0"/>
              <a:t>ENB 153 Neurological and Neurosurgical Nursing</a:t>
            </a:r>
          </a:p>
          <a:p>
            <a:r>
              <a:rPr lang="en-NZ" dirty="0" smtClean="0"/>
              <a:t>Moved to London and worked at Northwick Park Hospital when a new rehabilitation Unit opened in 1993</a:t>
            </a:r>
          </a:p>
          <a:p>
            <a:r>
              <a:rPr lang="en-NZ" dirty="0" smtClean="0"/>
              <a:t>Transitioned to Registered Nurse</a:t>
            </a:r>
          </a:p>
          <a:p>
            <a:r>
              <a:rPr lang="en-NZ" dirty="0" smtClean="0"/>
              <a:t>Post grad Diploma in Health Services Management</a:t>
            </a:r>
          </a:p>
          <a:p>
            <a:r>
              <a:rPr lang="en-NZ" dirty="0" smtClean="0"/>
              <a:t>Moved to New Zealand November 2007 – Burwood Hospital</a:t>
            </a:r>
          </a:p>
          <a:p>
            <a:r>
              <a:rPr lang="en-NZ" dirty="0" smtClean="0"/>
              <a:t>May 2008 Became CNS Brain Injury Rehab Service</a:t>
            </a:r>
          </a:p>
          <a:p>
            <a:r>
              <a:rPr lang="en-NZ" dirty="0" smtClean="0"/>
              <a:t>Completed Post graduate Diploma In Rehabilitation</a:t>
            </a:r>
          </a:p>
          <a:p>
            <a:r>
              <a:rPr lang="en-NZ" dirty="0" smtClean="0"/>
              <a:t>Feb 2018 CNS Neuro Rehabilitation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95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BIRS (Ward CG)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Reviewed on Ward 28 by rehabilitation specialist.</a:t>
            </a:r>
          </a:p>
          <a:p>
            <a:r>
              <a:rPr lang="en-NZ" dirty="0" smtClean="0"/>
              <a:t>Ready for rehabilitation 25/10/18</a:t>
            </a:r>
          </a:p>
          <a:p>
            <a:r>
              <a:rPr lang="en-NZ" dirty="0" smtClean="0"/>
              <a:t>Doubly incontinent</a:t>
            </a:r>
          </a:p>
          <a:p>
            <a:r>
              <a:rPr lang="en-NZ" dirty="0" smtClean="0"/>
              <a:t>Disorientated to age, month, time of day, day of the week, year</a:t>
            </a:r>
          </a:p>
          <a:p>
            <a:r>
              <a:rPr lang="en-NZ" dirty="0" smtClean="0"/>
              <a:t>Memory issues  </a:t>
            </a:r>
          </a:p>
          <a:p>
            <a:r>
              <a:rPr lang="en-NZ" dirty="0" smtClean="0"/>
              <a:t>Supervision at meal times</a:t>
            </a:r>
          </a:p>
          <a:p>
            <a:r>
              <a:rPr lang="en-NZ" dirty="0" smtClean="0"/>
              <a:t>Requiring hospital aid special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4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Sara steady transfer with 2 assist</a:t>
            </a:r>
          </a:p>
          <a:p>
            <a:r>
              <a:rPr lang="en-NZ" dirty="0" smtClean="0"/>
              <a:t>No EPOA  lacks capacity – Family issues</a:t>
            </a:r>
          </a:p>
          <a:p>
            <a:r>
              <a:rPr lang="en-NZ" dirty="0" smtClean="0"/>
              <a:t>Poor insight and judgement</a:t>
            </a:r>
          </a:p>
          <a:p>
            <a:r>
              <a:rPr lang="en-NZ" dirty="0" smtClean="0"/>
              <a:t>Assistance with ADLs</a:t>
            </a:r>
          </a:p>
          <a:p>
            <a:r>
              <a:rPr lang="en-NZ" dirty="0" smtClean="0"/>
              <a:t>Fatigue</a:t>
            </a:r>
          </a:p>
          <a:p>
            <a:r>
              <a:rPr lang="en-NZ" dirty="0" smtClean="0"/>
              <a:t>Impulsive </a:t>
            </a:r>
          </a:p>
          <a:p>
            <a:r>
              <a:rPr lang="en-NZ" dirty="0" smtClean="0"/>
              <a:t>Recurrent falls</a:t>
            </a:r>
          </a:p>
          <a:p>
            <a:r>
              <a:rPr lang="en-NZ" dirty="0" smtClean="0"/>
              <a:t>Family meeting held  will refer for transitional rehabilitation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80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20/11/19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Transferred back to neurosurgery</a:t>
            </a:r>
          </a:p>
          <a:p>
            <a:r>
              <a:rPr lang="en-NZ" dirty="0" smtClean="0"/>
              <a:t>Due to unsteady gait</a:t>
            </a:r>
          </a:p>
          <a:p>
            <a:r>
              <a:rPr lang="en-NZ" dirty="0" smtClean="0"/>
              <a:t>Difficulty engaging in therapy</a:t>
            </a:r>
          </a:p>
          <a:p>
            <a:r>
              <a:rPr lang="en-NZ" dirty="0" smtClean="0"/>
              <a:t>Ongoing incontinence</a:t>
            </a:r>
          </a:p>
          <a:p>
            <a:endParaRPr lang="en-NZ" dirty="0"/>
          </a:p>
          <a:p>
            <a:r>
              <a:rPr lang="en-NZ" dirty="0" smtClean="0"/>
              <a:t>23/11/19 Required a left occipital VP shunt</a:t>
            </a:r>
          </a:p>
          <a:p>
            <a:r>
              <a:rPr lang="en-NZ" dirty="0" smtClean="0"/>
              <a:t>27/11/19 Re admitted to BIRS for rehabilitation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7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Arrival back to BIRS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Could not remember the ward or staff</a:t>
            </a:r>
          </a:p>
          <a:p>
            <a:r>
              <a:rPr lang="en-NZ" dirty="0" smtClean="0"/>
              <a:t>Orientated – appears clearer cognitively – Thought she had been in Australia</a:t>
            </a:r>
          </a:p>
          <a:p>
            <a:r>
              <a:rPr lang="en-NZ" dirty="0" smtClean="0"/>
              <a:t>Improved gait and balance – Independent lie – sit, independent sit – stand, gait pattern smooth and symmetrical, constant speed.</a:t>
            </a:r>
          </a:p>
          <a:p>
            <a:r>
              <a:rPr lang="en-NZ" dirty="0" smtClean="0"/>
              <a:t>Continent</a:t>
            </a:r>
          </a:p>
          <a:p>
            <a:r>
              <a:rPr lang="en-NZ" dirty="0" smtClean="0"/>
              <a:t>Able to engage in formal testing in therapy sessions</a:t>
            </a:r>
          </a:p>
          <a:p>
            <a:r>
              <a:rPr lang="en-NZ" dirty="0" smtClean="0"/>
              <a:t>Hospital aid special in situ as not ringing the bell</a:t>
            </a:r>
          </a:p>
          <a:p>
            <a:r>
              <a:rPr lang="en-NZ" dirty="0" smtClean="0"/>
              <a:t>Requiring prompts to complete ADLs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70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Where do I want to be ???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Able to report family history accurately</a:t>
            </a:r>
          </a:p>
          <a:p>
            <a:r>
              <a:rPr lang="en-NZ" dirty="0" smtClean="0"/>
              <a:t>Able to state she would prefer to stay in Christchurch but to ease the burden would go to Invercargill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09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4/12/19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HA special discontinued</a:t>
            </a:r>
          </a:p>
          <a:p>
            <a:r>
              <a:rPr lang="en-NZ" dirty="0" smtClean="0"/>
              <a:t>Home visit</a:t>
            </a:r>
          </a:p>
          <a:p>
            <a:r>
              <a:rPr lang="en-NZ" dirty="0" smtClean="0"/>
              <a:t>?some day leave at the weekend</a:t>
            </a:r>
          </a:p>
          <a:p>
            <a:r>
              <a:rPr lang="en-NZ" dirty="0" smtClean="0"/>
              <a:t>Starting to initiate strategies</a:t>
            </a:r>
          </a:p>
          <a:p>
            <a:r>
              <a:rPr lang="en-NZ" dirty="0" smtClean="0"/>
              <a:t>To check capacity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56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Goals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To walk independently to and from the toilet</a:t>
            </a:r>
          </a:p>
          <a:p>
            <a:r>
              <a:rPr lang="en-NZ" dirty="0" smtClean="0"/>
              <a:t>To be able to get up off the flor independently</a:t>
            </a:r>
          </a:p>
          <a:p>
            <a:r>
              <a:rPr lang="en-NZ" dirty="0" smtClean="0"/>
              <a:t>To initiate and complete personal care tasks independently</a:t>
            </a:r>
          </a:p>
          <a:p>
            <a:r>
              <a:rPr lang="en-NZ" dirty="0" smtClean="0"/>
              <a:t>To ring the bell to ask for my medications</a:t>
            </a:r>
          </a:p>
          <a:p>
            <a:r>
              <a:rPr lang="en-NZ" dirty="0" smtClean="0"/>
              <a:t>To keep a written log in notebook of activities each day so I can refer back to this when talking with friends and family </a:t>
            </a:r>
          </a:p>
          <a:p>
            <a:r>
              <a:rPr lang="en-NZ" dirty="0" smtClean="0"/>
              <a:t>To plan and prepare a simple meal with supervision only</a:t>
            </a:r>
          </a:p>
          <a:p>
            <a:r>
              <a:rPr lang="en-NZ" dirty="0" smtClean="0"/>
              <a:t>To initiate following my daily timetable </a:t>
            </a:r>
          </a:p>
          <a:p>
            <a:r>
              <a:rPr lang="en-NZ" dirty="0" smtClean="0"/>
              <a:t>To have successful day leave at the weekend.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79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11/12/18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Aiming for discharge on 21/12/18</a:t>
            </a:r>
          </a:p>
          <a:p>
            <a:r>
              <a:rPr lang="en-NZ" dirty="0" smtClean="0"/>
              <a:t>Refer to CREST and CSRS</a:t>
            </a:r>
          </a:p>
          <a:p>
            <a:r>
              <a:rPr lang="en-NZ" dirty="0" smtClean="0"/>
              <a:t>Referred to Stroke Foundation</a:t>
            </a:r>
          </a:p>
          <a:p>
            <a:r>
              <a:rPr lang="en-NZ" dirty="0" smtClean="0"/>
              <a:t>To have overnight leave prior to discharge</a:t>
            </a:r>
          </a:p>
          <a:p>
            <a:r>
              <a:rPr lang="en-NZ" dirty="0" smtClean="0"/>
              <a:t>To have </a:t>
            </a:r>
            <a:r>
              <a:rPr lang="en-NZ" dirty="0" err="1" smtClean="0"/>
              <a:t>neuropsych</a:t>
            </a:r>
            <a:r>
              <a:rPr lang="en-NZ" dirty="0" smtClean="0"/>
              <a:t> testing in the community</a:t>
            </a:r>
          </a:p>
          <a:p>
            <a:r>
              <a:rPr lang="en-NZ" dirty="0" smtClean="0"/>
              <a:t>Family do not want medication oversight they will support her to use a </a:t>
            </a:r>
            <a:r>
              <a:rPr lang="en-NZ" dirty="0" err="1" smtClean="0"/>
              <a:t>Dossett</a:t>
            </a:r>
            <a:r>
              <a:rPr lang="en-NZ" dirty="0" smtClean="0"/>
              <a:t> box which the partner will help her with.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57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21/12/18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Ready for discharge</a:t>
            </a:r>
          </a:p>
          <a:p>
            <a:r>
              <a:rPr lang="en-NZ" dirty="0" smtClean="0"/>
              <a:t>Not able to drive for a year – she has been advised not to use any vehicles including scooters, quad bikes, biking </a:t>
            </a:r>
            <a:r>
              <a:rPr lang="en-NZ" dirty="0" err="1" smtClean="0"/>
              <a:t>etc</a:t>
            </a:r>
            <a:endParaRPr lang="en-NZ" dirty="0" smtClean="0"/>
          </a:p>
          <a:p>
            <a:r>
              <a:rPr lang="en-NZ" dirty="0" smtClean="0"/>
              <a:t>Not to return to work until next </a:t>
            </a:r>
            <a:r>
              <a:rPr lang="en-NZ" dirty="0" err="1" smtClean="0"/>
              <a:t>neurorehab</a:t>
            </a:r>
            <a:r>
              <a:rPr lang="en-NZ" dirty="0" smtClean="0"/>
              <a:t> review in 6 weeks then will require a gradual return to work programme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20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Return </a:t>
            </a:r>
            <a:r>
              <a:rPr lang="en-NZ" smtClean="0"/>
              <a:t>To Home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Home in time for Christmas</a:t>
            </a:r>
          </a:p>
          <a:p>
            <a:r>
              <a:rPr lang="en-NZ" dirty="0" smtClean="0"/>
              <a:t>Partner had leave to support her over holiday period</a:t>
            </a:r>
          </a:p>
          <a:p>
            <a:r>
              <a:rPr lang="en-NZ" dirty="0" smtClean="0"/>
              <a:t>Continuing to improve – however some difficulties with cognition</a:t>
            </a:r>
          </a:p>
          <a:p>
            <a:r>
              <a:rPr lang="en-NZ" dirty="0" smtClean="0"/>
              <a:t>Concerns how to get son to school as unable to drive</a:t>
            </a:r>
          </a:p>
          <a:p>
            <a:r>
              <a:rPr lang="en-NZ" dirty="0" smtClean="0"/>
              <a:t>Financial concerns</a:t>
            </a:r>
          </a:p>
          <a:p>
            <a:endParaRPr lang="en-NZ" dirty="0"/>
          </a:p>
          <a:p>
            <a:r>
              <a:rPr lang="en-NZ" dirty="0" smtClean="0"/>
              <a:t>Could she ride a bike to take son to school?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0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Ward CG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9" y="1350715"/>
            <a:ext cx="3301178" cy="44015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8467" y="1847091"/>
            <a:ext cx="4401574" cy="34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03" y="2536940"/>
            <a:ext cx="4801841" cy="3601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67" y="1933554"/>
            <a:ext cx="3795330" cy="48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02" y="2168826"/>
            <a:ext cx="2911077" cy="38814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2293" y="2478534"/>
            <a:ext cx="3881437" cy="32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803" y="2415579"/>
            <a:ext cx="3881438" cy="2911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683" y="2423356"/>
            <a:ext cx="3872550" cy="29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1"/>
            <a:ext cx="3491012" cy="46269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930400"/>
            <a:ext cx="3587064" cy="46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Ward CG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14 Beds – 13 Rehabilitation 1 Respite</a:t>
            </a:r>
          </a:p>
          <a:p>
            <a:r>
              <a:rPr lang="en-NZ" dirty="0" smtClean="0"/>
              <a:t>Patients aged 16 – 65</a:t>
            </a:r>
          </a:p>
          <a:p>
            <a:r>
              <a:rPr lang="en-NZ" dirty="0" smtClean="0"/>
              <a:t>70% Stroke</a:t>
            </a:r>
          </a:p>
          <a:p>
            <a:r>
              <a:rPr lang="en-NZ" dirty="0" smtClean="0"/>
              <a:t>Subarachnoid Haemorrhage</a:t>
            </a:r>
          </a:p>
          <a:p>
            <a:r>
              <a:rPr lang="en-NZ" dirty="0" smtClean="0"/>
              <a:t>Removal/</a:t>
            </a:r>
            <a:r>
              <a:rPr lang="en-NZ" dirty="0" err="1" smtClean="0"/>
              <a:t>Debulking</a:t>
            </a:r>
            <a:r>
              <a:rPr lang="en-NZ" dirty="0" smtClean="0"/>
              <a:t> Tumours</a:t>
            </a:r>
          </a:p>
          <a:p>
            <a:r>
              <a:rPr lang="en-NZ" dirty="0" smtClean="0"/>
              <a:t>Encephalitis</a:t>
            </a:r>
          </a:p>
          <a:p>
            <a:r>
              <a:rPr lang="en-NZ" dirty="0" smtClean="0"/>
              <a:t>Neurological conditions</a:t>
            </a:r>
          </a:p>
          <a:p>
            <a:r>
              <a:rPr lang="en-NZ" dirty="0" smtClean="0"/>
              <a:t>Deconditioned</a:t>
            </a:r>
          </a:p>
          <a:p>
            <a:r>
              <a:rPr lang="en-NZ" dirty="0" smtClean="0"/>
              <a:t>Traumatic Brain Injury</a:t>
            </a:r>
          </a:p>
          <a:p>
            <a:r>
              <a:rPr lang="en-NZ" dirty="0" smtClean="0"/>
              <a:t>Spinal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74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Interdisciplinary Team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Nurses</a:t>
            </a:r>
          </a:p>
          <a:p>
            <a:r>
              <a:rPr lang="en-NZ" dirty="0" smtClean="0"/>
              <a:t>Medical</a:t>
            </a:r>
          </a:p>
          <a:p>
            <a:r>
              <a:rPr lang="en-NZ" dirty="0" smtClean="0"/>
              <a:t>Physiotherapists</a:t>
            </a:r>
          </a:p>
          <a:p>
            <a:r>
              <a:rPr lang="en-NZ" dirty="0" smtClean="0"/>
              <a:t>Occupational therapists – outpatient VOC, Driving assessments</a:t>
            </a:r>
          </a:p>
          <a:p>
            <a:r>
              <a:rPr lang="en-NZ" dirty="0" smtClean="0"/>
              <a:t>Speech and Language Therapist</a:t>
            </a:r>
          </a:p>
          <a:p>
            <a:r>
              <a:rPr lang="en-NZ" dirty="0" smtClean="0"/>
              <a:t>Dietitian</a:t>
            </a:r>
          </a:p>
          <a:p>
            <a:r>
              <a:rPr lang="en-NZ" dirty="0" smtClean="0"/>
              <a:t>Clinical Psychologist</a:t>
            </a:r>
          </a:p>
          <a:p>
            <a:r>
              <a:rPr lang="en-NZ" dirty="0" smtClean="0"/>
              <a:t>Social Worker</a:t>
            </a:r>
          </a:p>
          <a:p>
            <a:r>
              <a:rPr lang="en-NZ" dirty="0" err="1" smtClean="0"/>
              <a:t>Ranga</a:t>
            </a:r>
            <a:r>
              <a:rPr lang="en-NZ" dirty="0" smtClean="0"/>
              <a:t> </a:t>
            </a:r>
            <a:r>
              <a:rPr lang="en-NZ" dirty="0" err="1" smtClean="0"/>
              <a:t>Haoura</a:t>
            </a:r>
            <a:endParaRPr lang="en-NZ" dirty="0" smtClean="0"/>
          </a:p>
          <a:p>
            <a:r>
              <a:rPr lang="en-NZ" dirty="0" smtClean="0"/>
              <a:t>Music Therapist – Trial  in 2018</a:t>
            </a:r>
          </a:p>
          <a:p>
            <a:r>
              <a:rPr lang="en-NZ" dirty="0" smtClean="0"/>
              <a:t>Pharmacist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42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606</TotalTime>
  <Words>986</Words>
  <Application>Microsoft Office PowerPoint</Application>
  <PresentationFormat>Widescreen</PresentationFormat>
  <Paragraphs>162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Trebuchet MS</vt:lpstr>
      <vt:lpstr>Wingdings 3</vt:lpstr>
      <vt:lpstr>Facet</vt:lpstr>
      <vt:lpstr>Worksheet</vt:lpstr>
      <vt:lpstr>CNS Neurorehabilitation</vt:lpstr>
      <vt:lpstr>My Journey</vt:lpstr>
      <vt:lpstr>Ward CG</vt:lpstr>
      <vt:lpstr>PowerPoint Presentation</vt:lpstr>
      <vt:lpstr>PowerPoint Presentation</vt:lpstr>
      <vt:lpstr>PowerPoint Presentation</vt:lpstr>
      <vt:lpstr>PowerPoint Presentation</vt:lpstr>
      <vt:lpstr>Ward CG</vt:lpstr>
      <vt:lpstr>Interdisciplinary Team</vt:lpstr>
      <vt:lpstr>Length of Stay </vt:lpstr>
      <vt:lpstr>My Role</vt:lpstr>
      <vt:lpstr>PowerPoint Presentation</vt:lpstr>
      <vt:lpstr>February 2018</vt:lpstr>
      <vt:lpstr>Case Study</vt:lpstr>
      <vt:lpstr>Admission to CPH</vt:lpstr>
      <vt:lpstr>PowerPoint Presentation</vt:lpstr>
      <vt:lpstr>Past medical History</vt:lpstr>
      <vt:lpstr>ICU and Ward 28</vt:lpstr>
      <vt:lpstr>October 2018</vt:lpstr>
      <vt:lpstr>BIRS (Ward CG)</vt:lpstr>
      <vt:lpstr>PowerPoint Presentation</vt:lpstr>
      <vt:lpstr>20/11/19</vt:lpstr>
      <vt:lpstr>Arrival back to BIRS</vt:lpstr>
      <vt:lpstr>Where do I want to be ???</vt:lpstr>
      <vt:lpstr>4/12/19</vt:lpstr>
      <vt:lpstr>Goals</vt:lpstr>
      <vt:lpstr>11/12/18</vt:lpstr>
      <vt:lpstr>21/12/18</vt:lpstr>
      <vt:lpstr>Return To Home</vt:lpstr>
    </vt:vector>
  </TitlesOfParts>
  <Company>CDHB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Neurorehabilitation</dc:title>
  <dc:creator>Ann-marie Morton</dc:creator>
  <cp:lastModifiedBy>Laikin Wong [CCDHB]</cp:lastModifiedBy>
  <cp:revision>36</cp:revision>
  <dcterms:created xsi:type="dcterms:W3CDTF">2019-03-20T23:36:10Z</dcterms:created>
  <dcterms:modified xsi:type="dcterms:W3CDTF">2019-04-29T02:02:30Z</dcterms:modified>
</cp:coreProperties>
</file>